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44B0A88A-1D03-4AD8-8692-AAC320ADBDF9}"/>
    <pc:docChg chg="modSld">
      <pc:chgData name="Narelle Wheaton" userId="6e1b2b30-480e-4f91-806b-6735d5b9e446" providerId="ADAL" clId="{44B0A88A-1D03-4AD8-8692-AAC320ADBDF9}" dt="2023-07-26T02:15:54.712" v="1" actId="1076"/>
      <pc:docMkLst>
        <pc:docMk/>
      </pc:docMkLst>
      <pc:sldChg chg="modSp mod">
        <pc:chgData name="Narelle Wheaton" userId="6e1b2b30-480e-4f91-806b-6735d5b9e446" providerId="ADAL" clId="{44B0A88A-1D03-4AD8-8692-AAC320ADBDF9}" dt="2023-07-26T02:15:46.777" v="0" actId="14100"/>
        <pc:sldMkLst>
          <pc:docMk/>
          <pc:sldMk cId="3968750804" sldId="256"/>
        </pc:sldMkLst>
        <pc:spChg chg="mod">
          <ac:chgData name="Narelle Wheaton" userId="6e1b2b30-480e-4f91-806b-6735d5b9e446" providerId="ADAL" clId="{44B0A88A-1D03-4AD8-8692-AAC320ADBDF9}" dt="2023-07-26T02:15:46.777" v="0" actId="14100"/>
          <ac:spMkLst>
            <pc:docMk/>
            <pc:sldMk cId="3968750804" sldId="256"/>
            <ac:spMk id="3" creationId="{49F9A87C-B6F1-4536-B9AA-6DE830576E6A}"/>
          </ac:spMkLst>
        </pc:spChg>
      </pc:sldChg>
      <pc:sldChg chg="modSp mod">
        <pc:chgData name="Narelle Wheaton" userId="6e1b2b30-480e-4f91-806b-6735d5b9e446" providerId="ADAL" clId="{44B0A88A-1D03-4AD8-8692-AAC320ADBDF9}" dt="2023-07-26T02:15:54.712" v="1" actId="1076"/>
        <pc:sldMkLst>
          <pc:docMk/>
          <pc:sldMk cId="4116485746" sldId="258"/>
        </pc:sldMkLst>
        <pc:spChg chg="mod">
          <ac:chgData name="Narelle Wheaton" userId="6e1b2b30-480e-4f91-806b-6735d5b9e446" providerId="ADAL" clId="{44B0A88A-1D03-4AD8-8692-AAC320ADBDF9}" dt="2023-07-26T02:15:54.712" v="1" actId="1076"/>
          <ac:spMkLst>
            <pc:docMk/>
            <pc:sldMk cId="4116485746" sldId="258"/>
            <ac:spMk id="3" creationId="{49F9A87C-B6F1-4536-B9AA-6DE830576E6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72836-B3D4-498C-9FC7-5081BAE532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879DE46-D544-4A66-B666-BD8E57DE8F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D90C9-421E-4C9C-9FE3-19BEC7E56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4039CE-6638-4538-AC36-A8360D2D0F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33E78D-B3CB-4EAD-ACED-F4380272F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2444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F5081-C39E-441D-8A61-9022091A7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740BFA-6965-4E2A-9C11-FD9620E681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1D3239-A09C-41CE-AFD0-E98D5A947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084C0B-F14A-4E1B-A048-E829C2D066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C9CA60-D2A7-4C88-899A-34FEFDD8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0814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861290-7A23-4547-84A9-7E9E8F50C8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79DC2D-D2BA-471E-B5AF-64C30B8D11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88FB3A-22AA-481E-BAD0-B30A1A8043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96B122-6A42-431A-9EB8-82A0D6BB8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631485-212D-42C1-AFE7-FDFC0B61BC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904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7A450-024B-4BF0-A283-631352515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00B2B-5C2C-43F1-A5F1-C54A0BD778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394BBA-9696-40DE-BB11-03CBD0BB5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A88FA-C587-47CB-985A-41263EE49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A7C47-474D-4BE3-A845-20EFFE82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72775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A2DC9-293E-41E2-9FA5-5C57D3E697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0FDF4-56A5-4F2E-BC79-D4579E026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CB7F21-5562-4912-8855-BA93E6D2B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1B4B1-21AA-4622-9CC9-61F4EE204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711EC0-96AF-424A-9C0B-394B9EE15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6356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F40F5-FD6F-4CD0-88DF-7A42BDF87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55E9E4-10A8-4406-9DC0-F428CFFE28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CE039A-8FA9-4FB2-BEE6-6B2C28C718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B7A253-A7F9-4CE0-AE75-30CA6E169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95BA1F-2A6C-4E1F-B85B-DB0788422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2C0D99-533E-4370-8ACE-84F42234E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26634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8A782-C489-46A8-A218-68C382B38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D5F79F-E880-4DD1-9A4D-032EEC69E7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EBDB22-7C25-463B-81C3-4918BE84D7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C5F4B9-5327-44F9-BE61-7CBBDD8A3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3FA2DA-C6E0-452F-8477-25A3F7DD7F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2E6BFC-8B8B-4BC5-96D3-D73584AF5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A7E447-1819-499C-8782-11A8596225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92DA3C-2F63-4723-8ED8-DD9660343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27755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2648E-5803-4324-8A79-E39910458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42EA9C-FCE9-4977-9F82-FDF8E4185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BBBC39-C1D6-4BA5-AB8B-432EB1CB6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FA440-AC88-4C70-A185-A2706DA68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1237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064F42-6D3E-40FC-ACA8-DB79E42E0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6EE1C2-01A6-44C0-883C-F5810843C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447D92-E97A-45F5-B907-1D608E2EC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431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0075A-81D6-4E03-AA89-A4DA3C039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D7214E-1627-4822-AD08-2F21CBE13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CCE893-E04D-4635-9B19-87D7DF59FD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598986-A24B-4315-8CC5-59C9D6D2C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7904179-4B22-4817-AB75-F4BBCAA4E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27AF3A-11E2-486E-A155-86D1E834F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0222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A9FFD-6A71-43DD-856E-9A5A286D9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908658-C29A-462C-96EE-5C08983BCA6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C9AB9C-5E19-4A00-BD4F-C920C89174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0C45A3-EB84-4FA2-A7E0-38139664D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E4D12-9C7F-43BF-AD79-667A9C107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41B609-3044-4E06-BB13-808DFC420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61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909F05-24E5-4149-8FFD-AA9AB8F8D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F8388D-65B3-4DD0-944D-1496681CFE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3BA3DB-3BAC-4579-B16D-DF978C78272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834111-3CFB-428B-884D-EC0FAB149E18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CA1135-CB8C-449A-BAF3-315058590B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272A1B-74E3-4ABD-BFBA-674BD0338D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FF040-85D1-4757-B3EB-14B62A4C3E5C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98536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F9A87C-B6F1-4536-B9AA-6DE830576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7725"/>
            <a:ext cx="9144000" cy="496089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  <a:effectLst/>
              </a:rPr>
              <a:t>I left it all with Jesus long ago,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All my sins I brought Him and my woe.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by faith I saw Him on the tree,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Heard His loving whisper: “'Tis for thee;”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From my heart the burden rolled away,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Happy day!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From my heart the burden rolled away,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Happy day!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750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F9A87C-B6F1-4536-B9AA-6DE830576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7725"/>
            <a:ext cx="9144000" cy="50577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 leave it all with Jesus, for He knows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How to steal the bitter from life's woes,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How to gild the teardrop with His smile,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Make the desert garden bloom awhile;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my weakness </a:t>
            </a:r>
            <a:r>
              <a:rPr lang="en-US" sz="4000" dirty="0" err="1">
                <a:solidFill>
                  <a:schemeClr val="bg1"/>
                </a:solidFill>
                <a:effectLst/>
              </a:rPr>
              <a:t>leaneth</a:t>
            </a:r>
            <a:r>
              <a:rPr lang="en-US" sz="4000" dirty="0">
                <a:solidFill>
                  <a:schemeClr val="bg1"/>
                </a:solidFill>
                <a:effectLst/>
              </a:rPr>
              <a:t> on His might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All is light!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When my weakness </a:t>
            </a:r>
            <a:r>
              <a:rPr lang="en-US" sz="4000" dirty="0" err="1">
                <a:solidFill>
                  <a:schemeClr val="bg1"/>
                </a:solidFill>
                <a:effectLst/>
              </a:rPr>
              <a:t>leaneth</a:t>
            </a:r>
            <a:r>
              <a:rPr lang="en-US" sz="4000" dirty="0">
                <a:solidFill>
                  <a:schemeClr val="bg1"/>
                </a:solidFill>
                <a:effectLst/>
              </a:rPr>
              <a:t> on His might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All is light!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774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F9A87C-B6F1-4536-B9AA-6DE830576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00112"/>
            <a:ext cx="9144000" cy="5057775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3.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 leave it all with Jesus day by day;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Faith can firmly trust Him, come what may;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Hope has dropped her anchor, found her rest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In the calm, sure haven of His breast;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Love esteems it Heaven to abide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At His side.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Love esteems it Heaven to abide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At His side.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485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9F9A87C-B6F1-4536-B9AA-6DE830576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847725"/>
            <a:ext cx="9144000" cy="50577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</a:t>
            </a:r>
            <a:r>
              <a:rPr lang="en-US" dirty="0">
                <a:solidFill>
                  <a:schemeClr val="bg1"/>
                </a:solidFill>
                <a:effectLst/>
              </a:rPr>
              <a:t>4.</a:t>
            </a:r>
            <a:br>
              <a:rPr lang="en-US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O leave it all with Jesus, needy soul;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Tell not half the story, but the whole.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Worlds on worlds are hanging on His hand,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Life and death are waiting His command;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Yet His tender mercy makes thee room;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O come home!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Yet His tender mercy makes thee room;</a:t>
            </a:r>
            <a:br>
              <a:rPr lang="en-US" sz="4000" dirty="0">
                <a:solidFill>
                  <a:schemeClr val="bg1"/>
                </a:solidFill>
                <a:effectLst/>
              </a:rPr>
            </a:br>
            <a:r>
              <a:rPr lang="en-US" sz="4000" dirty="0">
                <a:solidFill>
                  <a:schemeClr val="bg1"/>
                </a:solidFill>
                <a:effectLst/>
              </a:rPr>
              <a:t>O come home!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6CAE0C-3347-4E73-9326-80B5BE62FFED}"/>
              </a:ext>
            </a:extLst>
          </p:cNvPr>
          <p:cNvSpPr txBox="1"/>
          <p:nvPr/>
        </p:nvSpPr>
        <p:spPr>
          <a:xfrm>
            <a:off x="419100" y="6010275"/>
            <a:ext cx="249555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I left it all with Jesus long ago	</a:t>
            </a:r>
          </a:p>
          <a:p>
            <a:r>
              <a:rPr lang="en-US" sz="1000" dirty="0">
                <a:solidFill>
                  <a:schemeClr val="bg1"/>
                </a:solidFill>
              </a:rPr>
              <a:t>Ellen H. Willis</a:t>
            </a:r>
          </a:p>
          <a:p>
            <a:r>
              <a:rPr lang="en-US" sz="10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103531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298</Words>
  <Application>Microsoft Office PowerPoint</Application>
  <PresentationFormat>Widescreen</PresentationFormat>
  <Paragraphs>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2022-07-05T03:11:49Z</dcterms:created>
  <dcterms:modified xsi:type="dcterms:W3CDTF">2023-07-26T02:15:56Z</dcterms:modified>
</cp:coreProperties>
</file>